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77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567496"/>
        <c:axId val="313606704"/>
      </c:lineChart>
      <c:catAx>
        <c:axId val="313567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606704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606704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567496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2996744"/>
        <c:axId val="313002624"/>
      </c:lineChart>
      <c:catAx>
        <c:axId val="312996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002624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002624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2996744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0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4C11589B-0742-4A0C-BBCB-9C51790C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073" y="809259"/>
            <a:ext cx="7725853" cy="5239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342828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4384307" y="5191608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4606324" y="48711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4606324" y="5191607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513263" y="5191608"/>
            <a:ext cx="4792681" cy="949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1046E3EB-47D7-4FCE-95D2-DD884CE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033" y="3915851"/>
            <a:ext cx="2704230" cy="257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9FB0C9-8E95-4877-8A14-52A1FCB4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13" y="1516007"/>
            <a:ext cx="9751779" cy="4592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5923283" cy="3104136"/>
            <a:chOff x="960581" y="3748370"/>
            <a:chExt cx="5923283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5923283" cy="236761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905447" y="3828666"/>
              <a:ext cx="1257388" cy="723565"/>
              <a:chOff x="4221322" y="2499463"/>
              <a:chExt cx="1809401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0581" y="2499463"/>
                <a:ext cx="1600142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22" y="2750462"/>
                <a:ext cx="1024288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2873971" y="4314310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124364" y="4031575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550857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1266439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7AE9AFB-4D69-4F80-82E0-A6401201E791}"/>
              </a:ext>
            </a:extLst>
          </p:cNvPr>
          <p:cNvCxnSpPr>
            <a:cxnSpLocks/>
          </p:cNvCxnSpPr>
          <p:nvPr/>
        </p:nvCxnSpPr>
        <p:spPr>
          <a:xfrm>
            <a:off x="4567812" y="2335103"/>
            <a:ext cx="983045" cy="1018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9301111" y="2351493"/>
            <a:ext cx="821051" cy="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9562960" y="1788668"/>
            <a:ext cx="1742785" cy="1113232"/>
            <a:chOff x="5844500" y="1107466"/>
            <a:chExt cx="1742785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779AA7DC-9E1C-4359-BACB-2D1784C224DF}"/>
              </a:ext>
            </a:extLst>
          </p:cNvPr>
          <p:cNvCxnSpPr>
            <a:cxnSpLocks/>
          </p:cNvCxnSpPr>
          <p:nvPr/>
        </p:nvCxnSpPr>
        <p:spPr>
          <a:xfrm flipV="1">
            <a:off x="10381469" y="2696401"/>
            <a:ext cx="0" cy="126403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807336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754</Words>
  <Application>Microsoft Office PowerPoint</Application>
  <PresentationFormat>Widescreen</PresentationFormat>
  <Paragraphs>303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LEONARDO ARRUDA GONÇALVES</cp:lastModifiedBy>
  <cp:revision>84</cp:revision>
  <dcterms:created xsi:type="dcterms:W3CDTF">2021-04-19T23:05:58Z</dcterms:created>
  <dcterms:modified xsi:type="dcterms:W3CDTF">2021-04-22T17:32:08Z</dcterms:modified>
</cp:coreProperties>
</file>